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6" r:id="rId1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71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7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5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3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" b="1628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5B8A-F77F-BB96-C1FA-7EC91449C6A3}"/>
              </a:ext>
            </a:extLst>
          </p:cNvPr>
          <p:cNvSpPr txBox="1"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Quieres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cuidar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un ser vivo?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5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568-980D-45B8-CA4E-62AC2318699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¿No te gusta la gente?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1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A82B-6BEF-ECF7-8376-CA9985EB970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¿Las </a:t>
            </a:r>
            <a:r>
              <a:rPr lang="en-US" sz="4000" dirty="0" err="1">
                <a:latin typeface="+mj-lt"/>
                <a:ea typeface="+mj-ea"/>
                <a:cs typeface="+mj-cs"/>
              </a:rPr>
              <a:t>plantas</a:t>
            </a:r>
            <a:r>
              <a:rPr lang="en-US" sz="4000" dirty="0">
                <a:latin typeface="+mj-lt"/>
                <a:ea typeface="+mj-ea"/>
                <a:cs typeface="+mj-cs"/>
              </a:rPr>
              <a:t> no </a:t>
            </a:r>
            <a:r>
              <a:rPr lang="en-US" sz="4000" dirty="0" err="1">
                <a:latin typeface="+mj-lt"/>
                <a:ea typeface="+mj-ea"/>
                <a:cs typeface="+mj-cs"/>
              </a:rPr>
              <a:t>te</a:t>
            </a:r>
            <a:r>
              <a:rPr lang="en-US" sz="4000" dirty="0">
                <a:latin typeface="+mj-lt"/>
                <a:ea typeface="+mj-ea"/>
                <a:cs typeface="+mj-cs"/>
              </a:rPr>
              <a:t> dan </a:t>
            </a:r>
            <a:r>
              <a:rPr lang="en-US" sz="4000" dirty="0" err="1">
                <a:latin typeface="+mj-lt"/>
                <a:ea typeface="+mj-ea"/>
                <a:cs typeface="+mj-cs"/>
              </a:rPr>
              <a:t>el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afecto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suficiente</a:t>
            </a:r>
            <a:r>
              <a:rPr lang="en-US" sz="40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CC753-CB02-9D7C-0185-80C088E7DD01}"/>
              </a:ext>
            </a:extLst>
          </p:cNvPr>
          <p:cNvSpPr txBox="1"/>
          <p:nvPr/>
        </p:nvSpPr>
        <p:spPr>
          <a:xfrm>
            <a:off x="477981" y="1122363"/>
            <a:ext cx="4609026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¿</a:t>
            </a:r>
            <a:r>
              <a:rPr lang="en-US" sz="4400" dirty="0" err="1">
                <a:latin typeface="+mj-lt"/>
                <a:ea typeface="+mj-ea"/>
                <a:cs typeface="+mj-cs"/>
              </a:rPr>
              <a:t>Puedes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lidiar</a:t>
            </a:r>
            <a:r>
              <a:rPr lang="en-US" sz="4400" dirty="0">
                <a:latin typeface="+mj-lt"/>
                <a:ea typeface="+mj-ea"/>
                <a:cs typeface="+mj-cs"/>
              </a:rPr>
              <a:t> con </a:t>
            </a:r>
            <a:r>
              <a:rPr lang="en-US" sz="4400" dirty="0" err="1">
                <a:latin typeface="+mj-lt"/>
                <a:ea typeface="+mj-ea"/>
                <a:cs typeface="+mj-cs"/>
              </a:rPr>
              <a:t>años</a:t>
            </a:r>
            <a:r>
              <a:rPr lang="en-US" sz="4400" dirty="0">
                <a:latin typeface="+mj-lt"/>
                <a:ea typeface="+mj-ea"/>
                <a:cs typeface="+mj-cs"/>
              </a:rPr>
              <a:t> de </a:t>
            </a:r>
            <a:r>
              <a:rPr lang="en-US" sz="4400" dirty="0" err="1">
                <a:latin typeface="+mj-lt"/>
                <a:ea typeface="+mj-ea"/>
                <a:cs typeface="+mj-cs"/>
              </a:rPr>
              <a:t>responsabilidad</a:t>
            </a:r>
            <a:r>
              <a:rPr lang="en-US" sz="44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A82B-6BEF-ECF7-8376-CA9985EB970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3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754F7-9E45-4AA2-B7FF-B9EEFEC07215}"/>
              </a:ext>
            </a:extLst>
          </p:cNvPr>
          <p:cNvSpPr txBox="1"/>
          <p:nvPr/>
        </p:nvSpPr>
        <p:spPr>
          <a:xfrm>
            <a:off x="928147" y="3652992"/>
            <a:ext cx="2129001" cy="1526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6000" dirty="0" err="1">
                <a:latin typeface="Trattatello" panose="020F0403020200020303" pitchFamily="34" charset="0"/>
              </a:rPr>
              <a:t>HelPet</a:t>
            </a:r>
            <a:endParaRPr lang="en-US" sz="6000" dirty="0">
              <a:latin typeface="Trattatello" panose="020F0403020200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(</a:t>
            </a:r>
            <a:r>
              <a:rPr lang="en-US" sz="1700" dirty="0" err="1"/>
              <a:t>Esta</a:t>
            </a:r>
            <a:r>
              <a:rPr lang="en-US" sz="1700" dirty="0"/>
              <a:t> es la </a:t>
            </a:r>
            <a:r>
              <a:rPr lang="en-US" sz="1700" dirty="0" err="1"/>
              <a:t>parte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que </a:t>
            </a:r>
            <a:r>
              <a:rPr lang="en-US" sz="1700" dirty="0" err="1"/>
              <a:t>nos</a:t>
            </a:r>
            <a:r>
              <a:rPr lang="en-US" sz="1700" dirty="0"/>
              <a:t> </a:t>
            </a:r>
            <a:r>
              <a:rPr lang="en-US" sz="1700" dirty="0" err="1"/>
              <a:t>vamos</a:t>
            </a:r>
            <a:r>
              <a:rPr lang="en-US" sz="1700" dirty="0"/>
              <a:t> a internet)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A312-75F3-38E3-0216-C3C112B5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" y="3429000"/>
            <a:ext cx="2524063" cy="25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52B5A-CA09-AD28-B127-95F2E6495283}"/>
              </a:ext>
            </a:extLst>
          </p:cNvPr>
          <p:cNvSpPr txBox="1"/>
          <p:nvPr/>
        </p:nvSpPr>
        <p:spPr>
          <a:xfrm>
            <a:off x="647061" y="1580768"/>
            <a:ext cx="3725242" cy="568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Future developments: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71B5-E880-761C-E4B3-7F3688693A83}"/>
              </a:ext>
            </a:extLst>
          </p:cNvPr>
          <p:cNvSpPr txBox="1"/>
          <p:nvPr/>
        </p:nvSpPr>
        <p:spPr>
          <a:xfrm>
            <a:off x="509077" y="2149412"/>
            <a:ext cx="357688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Mayor </a:t>
            </a:r>
            <a:r>
              <a:rPr lang="en-US" sz="1700" dirty="0" err="1"/>
              <a:t>número</a:t>
            </a:r>
            <a:r>
              <a:rPr lang="en-US" sz="1700" dirty="0"/>
              <a:t> de </a:t>
            </a:r>
            <a:r>
              <a:rPr lang="en-US" sz="1700" dirty="0" err="1"/>
              <a:t>mascotas</a:t>
            </a:r>
            <a:r>
              <a:rPr lang="en-US" sz="1700" dirty="0"/>
              <a:t> </a:t>
            </a:r>
            <a:r>
              <a:rPr lang="en-US" sz="1700" dirty="0" err="1"/>
              <a:t>posibles</a:t>
            </a: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Presentación</a:t>
            </a:r>
            <a:r>
              <a:rPr lang="en-US" sz="1700" dirty="0"/>
              <a:t> de </a:t>
            </a:r>
            <a:r>
              <a:rPr lang="en-US" sz="1700" dirty="0" err="1"/>
              <a:t>resultados</a:t>
            </a:r>
            <a:r>
              <a:rPr lang="en-US" sz="1700" dirty="0"/>
              <a:t> </a:t>
            </a:r>
            <a:r>
              <a:rPr lang="en-US" sz="1700" dirty="0" err="1"/>
              <a:t>basados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filtros</a:t>
            </a:r>
            <a:r>
              <a:rPr lang="en-US" sz="1700" dirty="0"/>
              <a:t> </a:t>
            </a:r>
            <a:r>
              <a:rPr lang="en-US" sz="1700" dirty="0" err="1"/>
              <a:t>iniciales</a:t>
            </a:r>
            <a:r>
              <a:rPr lang="en-US" sz="1700" dirty="0"/>
              <a:t>, no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selección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Mejora</a:t>
            </a:r>
            <a:r>
              <a:rPr lang="en-US" sz="1700" dirty="0"/>
              <a:t> de </a:t>
            </a:r>
            <a:r>
              <a:rPr lang="en-US" sz="1700" dirty="0" err="1"/>
              <a:t>resultados</a:t>
            </a:r>
            <a:r>
              <a:rPr lang="en-US" sz="1700" dirty="0"/>
              <a:t> de </a:t>
            </a:r>
            <a:r>
              <a:rPr lang="en-US" sz="1700" dirty="0" err="1"/>
              <a:t>búsqueda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mapa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11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52B5A-CA09-AD28-B127-95F2E6495283}"/>
              </a:ext>
            </a:extLst>
          </p:cNvPr>
          <p:cNvSpPr txBox="1"/>
          <p:nvPr/>
        </p:nvSpPr>
        <p:spPr>
          <a:xfrm>
            <a:off x="626041" y="802050"/>
            <a:ext cx="3725242" cy="568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Testimonios: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71B5-E880-761C-E4B3-7F3688693A83}"/>
              </a:ext>
            </a:extLst>
          </p:cNvPr>
          <p:cNvSpPr txBox="1"/>
          <p:nvPr/>
        </p:nvSpPr>
        <p:spPr>
          <a:xfrm>
            <a:off x="509077" y="2149412"/>
            <a:ext cx="357688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4" descr="A person holding a dog and smiling&#10;&#10;Description automatically generated with medium confidence">
            <a:extLst>
              <a:ext uri="{FF2B5EF4-FFF2-40B4-BE49-F238E27FC236}">
                <a16:creationId xmlns:a16="http://schemas.microsoft.com/office/drawing/2014/main" id="{4A31CA1F-3A97-41A1-2235-93D034D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7" y="1501330"/>
            <a:ext cx="3300923" cy="4401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774BFC-EDC0-97DD-F5A9-8DBA0F41C786}"/>
              </a:ext>
            </a:extLst>
          </p:cNvPr>
          <p:cNvSpPr/>
          <p:nvPr/>
        </p:nvSpPr>
        <p:spPr>
          <a:xfrm>
            <a:off x="1817506" y="2173836"/>
            <a:ext cx="691668" cy="173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F7D7C-D7EC-25E0-EE5F-1A34B0D057C5}"/>
              </a:ext>
            </a:extLst>
          </p:cNvPr>
          <p:cNvSpPr txBox="1"/>
          <p:nvPr/>
        </p:nvSpPr>
        <p:spPr>
          <a:xfrm>
            <a:off x="509076" y="5841246"/>
            <a:ext cx="3300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“Gracias a </a:t>
            </a:r>
            <a:r>
              <a:rPr lang="en-GB" sz="1500" dirty="0" err="1"/>
              <a:t>HelPets</a:t>
            </a:r>
            <a:r>
              <a:rPr lang="en-GB" sz="1500" dirty="0"/>
              <a:t> </a:t>
            </a:r>
            <a:r>
              <a:rPr lang="en-GB" sz="1500" dirty="0" err="1"/>
              <a:t>conseguí</a:t>
            </a:r>
            <a:r>
              <a:rPr lang="en-GB" sz="1500" dirty="0"/>
              <a:t> mis </a:t>
            </a:r>
            <a:r>
              <a:rPr lang="en-GB" sz="1500" dirty="0" err="1"/>
              <a:t>mascotas</a:t>
            </a:r>
            <a:r>
              <a:rPr lang="en-GB" sz="1500" dirty="0"/>
              <a:t> </a:t>
            </a:r>
            <a:r>
              <a:rPr lang="en-GB" sz="1500" dirty="0" err="1"/>
              <a:t>ideales</a:t>
            </a:r>
            <a:r>
              <a:rPr lang="en-GB" sz="1500" dirty="0"/>
              <a:t>, y </a:t>
            </a:r>
            <a:r>
              <a:rPr lang="en-GB" sz="1500" dirty="0" err="1"/>
              <a:t>además</a:t>
            </a:r>
            <a:r>
              <a:rPr lang="en-GB" sz="1500" dirty="0"/>
              <a:t> </a:t>
            </a:r>
            <a:r>
              <a:rPr lang="en-GB" sz="1500" dirty="0" err="1"/>
              <a:t>consiguieron</a:t>
            </a:r>
            <a:r>
              <a:rPr lang="en-GB" sz="1500" dirty="0"/>
              <a:t> </a:t>
            </a:r>
            <a:r>
              <a:rPr lang="en-GB" sz="1500" dirty="0" err="1"/>
              <a:t>quitarme</a:t>
            </a:r>
            <a:r>
              <a:rPr lang="en-GB" sz="1500" dirty="0"/>
              <a:t> </a:t>
            </a:r>
            <a:r>
              <a:rPr lang="en-GB" sz="1500" dirty="0" err="1"/>
              <a:t>esa</a:t>
            </a:r>
            <a:r>
              <a:rPr lang="en-GB" sz="1500" dirty="0"/>
              <a:t> barra </a:t>
            </a:r>
            <a:r>
              <a:rPr lang="en-GB" sz="1500" dirty="0" err="1"/>
              <a:t>negra</a:t>
            </a:r>
            <a:r>
              <a:rPr lang="en-GB" sz="1500" dirty="0"/>
              <a:t> de la </a:t>
            </a:r>
            <a:r>
              <a:rPr lang="en-GB" sz="1500" dirty="0" err="1"/>
              <a:t>cara</a:t>
            </a:r>
            <a:r>
              <a:rPr lang="en-GB" sz="15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70626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ird wearing a suit&#10;&#10;Description automatically generated with medium confidence">
            <a:extLst>
              <a:ext uri="{FF2B5EF4-FFF2-40B4-BE49-F238E27FC236}">
                <a16:creationId xmlns:a16="http://schemas.microsoft.com/office/drawing/2014/main" id="{8C072169-2BB4-42DE-D51A-3F792ABB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" y="321733"/>
            <a:ext cx="2748958" cy="2748958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zard in a suit&#10;&#10;Description automatically generated with medium confidence">
            <a:extLst>
              <a:ext uri="{FF2B5EF4-FFF2-40B4-BE49-F238E27FC236}">
                <a16:creationId xmlns:a16="http://schemas.microsoft.com/office/drawing/2014/main" id="{011F4E02-B2CE-F273-E8A7-B62CA815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21" y="321734"/>
            <a:ext cx="2748958" cy="27489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in a garment&#10;&#10;Description automatically generated with low confidence">
            <a:extLst>
              <a:ext uri="{FF2B5EF4-FFF2-40B4-BE49-F238E27FC236}">
                <a16:creationId xmlns:a16="http://schemas.microsoft.com/office/drawing/2014/main" id="{8E08219C-69FD-4A42-43E4-241312FE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493" y="321733"/>
            <a:ext cx="2098662" cy="27523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og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E21344EE-373A-B425-47C2-78E137DCC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29" y="3783923"/>
            <a:ext cx="2250041" cy="2752344"/>
          </a:xfrm>
          <a:prstGeom prst="rect">
            <a:avLst/>
          </a:prstGeom>
        </p:spPr>
      </p:pic>
      <p:pic>
        <p:nvPicPr>
          <p:cNvPr id="19" name="Picture 18" descr="A frog in a suit&#10;&#10;Description automatically generated with medium confidence">
            <a:extLst>
              <a:ext uri="{FF2B5EF4-FFF2-40B4-BE49-F238E27FC236}">
                <a16:creationId xmlns:a16="http://schemas.microsoft.com/office/drawing/2014/main" id="{BFFE8334-6E0C-A51E-E560-36EF38D95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407" y="3783923"/>
            <a:ext cx="2428943" cy="2752344"/>
          </a:xfrm>
          <a:prstGeom prst="rect">
            <a:avLst/>
          </a:prstGeom>
        </p:spPr>
      </p:pic>
      <p:pic>
        <p:nvPicPr>
          <p:cNvPr id="15" name="Picture 14" descr="A rabbit wearing a suit&#10;&#10;Description automatically generated with medium confidence">
            <a:extLst>
              <a:ext uri="{FF2B5EF4-FFF2-40B4-BE49-F238E27FC236}">
                <a16:creationId xmlns:a16="http://schemas.microsoft.com/office/drawing/2014/main" id="{82ACAC3D-D129-5F73-D802-4C307EB56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736" y="3783923"/>
            <a:ext cx="2752344" cy="2752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1A428-7B5A-F4AE-D7E7-5FCF074DC6F9}"/>
              </a:ext>
            </a:extLst>
          </p:cNvPr>
          <p:cNvSpPr txBox="1"/>
          <p:nvPr/>
        </p:nvSpPr>
        <p:spPr>
          <a:xfrm>
            <a:off x="4096824" y="3198167"/>
            <a:ext cx="40110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latin typeface="Trattatello" panose="020F0403020200020303" pitchFamily="34" charset="0"/>
              </a:rPr>
              <a:t>Muchas</a:t>
            </a:r>
            <a:r>
              <a:rPr lang="en-GB" sz="2400" dirty="0">
                <a:latin typeface="Trattatello" panose="020F0403020200020303" pitchFamily="34" charset="0"/>
              </a:rPr>
              <a:t> gracias </a:t>
            </a:r>
            <a:r>
              <a:rPr lang="en-GB" sz="2400" dirty="0" err="1">
                <a:latin typeface="Trattatello" panose="020F0403020200020303" pitchFamily="34" charset="0"/>
              </a:rPr>
              <a:t>por</a:t>
            </a:r>
            <a:r>
              <a:rPr lang="en-GB" sz="2400" dirty="0">
                <a:latin typeface="Trattatello" panose="020F0403020200020303" pitchFamily="34" charset="0"/>
              </a:rPr>
              <a:t> </a:t>
            </a:r>
            <a:r>
              <a:rPr lang="en-GB" sz="2400" dirty="0" err="1">
                <a:latin typeface="Trattatello" panose="020F0403020200020303" pitchFamily="34" charset="0"/>
              </a:rPr>
              <a:t>su</a:t>
            </a:r>
            <a:r>
              <a:rPr lang="en-GB" sz="2400" dirty="0">
                <a:latin typeface="Trattatello" panose="020F0403020200020303" pitchFamily="34" charset="0"/>
              </a:rPr>
              <a:t> </a:t>
            </a:r>
            <a:r>
              <a:rPr lang="en-GB" sz="2400" dirty="0" err="1">
                <a:latin typeface="Trattatello" panose="020F0403020200020303" pitchFamily="34" charset="0"/>
              </a:rPr>
              <a:t>atención</a:t>
            </a:r>
            <a:endParaRPr lang="en-GB" sz="2400" dirty="0">
              <a:latin typeface="Trattatello" panose="020F0403020200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82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101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Neue Haas Grotesk Text Pro</vt:lpstr>
      <vt:lpstr>Trattatello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Goicoechea Serrano</dc:creator>
  <cp:lastModifiedBy>Eduardo Goicoechea Serrano</cp:lastModifiedBy>
  <cp:revision>4</cp:revision>
  <dcterms:created xsi:type="dcterms:W3CDTF">2023-06-08T10:53:08Z</dcterms:created>
  <dcterms:modified xsi:type="dcterms:W3CDTF">2023-06-08T14:11:11Z</dcterms:modified>
</cp:coreProperties>
</file>